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custDataLst>
    <p:tags r:id="rId5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470"/>
    <p:restoredTop sz="85170"/>
  </p:normalViewPr>
  <p:slideViewPr>
    <p:cSldViewPr snapToGrid="0" snapToObjects="1">
      <p:cViewPr varScale="1">
        <p:scale>
          <a:sx n="108" d="100"/>
          <a:sy n="108" d="100"/>
        </p:scale>
        <p:origin x="1608" y="1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tags" Target="tags/tag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3/5/23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3/5/23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3/5/23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NEWVI" val="false"/>
  <p:tag name="TSCLIENT" val="True"/>
</p:tagLst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84</TotalTime>
  <Words>1346</Words>
  <Application>Microsoft Macintosh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Loc Nguyen Vu</cp:lastModifiedBy>
  <cp:revision>199</cp:revision>
  <dcterms:created xsi:type="dcterms:W3CDTF">2021-04-29T18:58:34Z</dcterms:created>
  <dcterms:modified xsi:type="dcterms:W3CDTF">2023-03-05T08:37:42Z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